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매출액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</c:strCache>
            </c:strRef>
          </c:cat>
          <c:val>
            <c:numRef>
              <c:f>Sheet1!$B$2:$B$7</c:f>
              <c:numCache>
                <c:formatCode>#,##0</c:formatCode>
                <c:ptCount val="6"/>
                <c:pt idx="0">
                  <c:v>20370000</c:v>
                </c:pt>
                <c:pt idx="1">
                  <c:v>19894000</c:v>
                </c:pt>
                <c:pt idx="2">
                  <c:v>15930000</c:v>
                </c:pt>
                <c:pt idx="3">
                  <c:v>15693000</c:v>
                </c:pt>
                <c:pt idx="4">
                  <c:v>16293000</c:v>
                </c:pt>
                <c:pt idx="5">
                  <c:v>16281000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D99-434D-A882-4CC61F1D981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261214592"/>
        <c:axId val="248056304"/>
      </c:barChart>
      <c:catAx>
        <c:axId val="261214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ko-KR"/>
          </a:p>
        </c:txPr>
        <c:crossAx val="248056304"/>
        <c:crosses val="autoZero"/>
        <c:auto val="1"/>
        <c:lblAlgn val="ctr"/>
        <c:lblOffset val="100"/>
        <c:noMultiLvlLbl val="0"/>
      </c:catAx>
      <c:valAx>
        <c:axId val="248056304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261214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jpg>
</file>

<file path=ppt/media/image26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4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실적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– 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16510"/>
              </p:ext>
            </p:extLst>
          </p:nvPr>
        </p:nvGraphicFramePr>
        <p:xfrm>
          <a:off x="995241" y="1690686"/>
          <a:ext cx="9853678" cy="4659432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01734">
                  <a:extLst>
                    <a:ext uri="{9D8B030D-6E8A-4147-A177-3AD203B41FA5}">
                      <a16:colId xmlns:a16="http://schemas.microsoft.com/office/drawing/2014/main" xmlns="" val="359491822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1154501345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2607224727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68697683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3723204944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196228779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215583334"/>
                    </a:ext>
                  </a:extLst>
                </a:gridCol>
              </a:tblGrid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상품명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8529851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발 </a:t>
                      </a:r>
                      <a:r>
                        <a:rPr lang="ko-KR" altLang="en-US" b="1" dirty="0" err="1" smtClean="0"/>
                        <a:t>과메기</a:t>
                      </a:r>
                      <a:r>
                        <a:rPr lang="ko-KR" altLang="en-US" b="1" dirty="0" smtClean="0"/>
                        <a:t> 채소 세트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30910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손질 발 </a:t>
                      </a:r>
                      <a:r>
                        <a:rPr lang="ko-KR" altLang="en-US" b="1" dirty="0" err="1" smtClean="0"/>
                        <a:t>과메기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0604720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명태 </a:t>
                      </a:r>
                      <a:r>
                        <a:rPr lang="ko-KR" altLang="en-US" b="1" dirty="0" err="1" smtClean="0"/>
                        <a:t>알포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1535038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</a:t>
                      </a:r>
                      <a:r>
                        <a:rPr lang="ko-KR" altLang="en-US" b="1" dirty="0" err="1" smtClean="0"/>
                        <a:t>돌미역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7575102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다시마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5041464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반 건조 조미 두절 노가리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550258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국내 가공 무 조미 </a:t>
                      </a:r>
                      <a:r>
                        <a:rPr lang="ko-KR" altLang="en-US" b="1" dirty="0" err="1" smtClean="0"/>
                        <a:t>노가리채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39696038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국물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중멸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상</a:t>
                      </a:r>
                      <a:r>
                        <a:rPr lang="en-US" altLang="ko-KR" b="1" dirty="0" smtClean="0"/>
                        <a:t>,</a:t>
                      </a:r>
                      <a:r>
                        <a:rPr lang="ko-KR" altLang="en-US" b="1" dirty="0" smtClean="0"/>
                        <a:t>중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95351613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볶음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smtClean="0"/>
                        <a:t>자멸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34926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잔멸치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세멸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04158427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국산 참 </a:t>
                      </a:r>
                      <a:r>
                        <a:rPr lang="ko-KR" altLang="en-US" b="1" dirty="0" err="1" smtClean="0"/>
                        <a:t>진미채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05399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45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매출액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5" name="차트 4"/>
          <p:cNvGraphicFramePr/>
          <p:nvPr>
            <p:extLst>
              <p:ext uri="{D42A27DB-BD31-4B8C-83A1-F6EECF244321}">
                <p14:modId xmlns:p14="http://schemas.microsoft.com/office/powerpoint/2010/main" val="2513491411"/>
              </p:ext>
            </p:extLst>
          </p:nvPr>
        </p:nvGraphicFramePr>
        <p:xfrm>
          <a:off x="1978925" y="1690686"/>
          <a:ext cx="8584442" cy="4942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5840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33267" y="2402005"/>
            <a:ext cx="63612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ko-KR" altLang="en-US" sz="9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33267" y="2078839"/>
            <a:ext cx="5535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정직하고 깨끗한 먹거리로 보답하겠습니다</a:t>
            </a:r>
            <a:r>
              <a:rPr lang="en-US" altLang="ko-KR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.</a:t>
            </a:r>
            <a:endParaRPr lang="ko-KR" altLang="en-US" sz="3600" b="1" dirty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01012" y="3648500"/>
            <a:ext cx="3398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entury Gothic" panose="020B0502020202020204" pitchFamily="34" charset="0"/>
              </a:rPr>
              <a:t>Gunomul.com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4496" y="1831347"/>
            <a:ext cx="2456880" cy="24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984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927027" y="614597"/>
            <a:ext cx="2524600" cy="2353455"/>
            <a:chOff x="1927027" y="614597"/>
            <a:chExt cx="2524600" cy="2353455"/>
          </a:xfrm>
        </p:grpSpPr>
        <p:sp>
          <p:nvSpPr>
            <p:cNvPr id="3" name="타원 2"/>
            <p:cNvSpPr/>
            <p:nvPr/>
          </p:nvSpPr>
          <p:spPr>
            <a:xfrm>
              <a:off x="2373365" y="614597"/>
              <a:ext cx="1604028" cy="1593938"/>
            </a:xfrm>
            <a:prstGeom prst="ellipse">
              <a:avLst/>
            </a:prstGeom>
            <a:blipFill dpi="0"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192702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1985707" y="2541184"/>
              <a:ext cx="2379343" cy="4268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일성 건어물 소개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4794517" y="614597"/>
            <a:ext cx="2524600" cy="2757584"/>
            <a:chOff x="4794517" y="614597"/>
            <a:chExt cx="2524600" cy="2757584"/>
          </a:xfrm>
        </p:grpSpPr>
        <p:sp>
          <p:nvSpPr>
            <p:cNvPr id="9" name="타원 8"/>
            <p:cNvSpPr/>
            <p:nvPr/>
          </p:nvSpPr>
          <p:spPr>
            <a:xfrm>
              <a:off x="5240855" y="614597"/>
              <a:ext cx="1604028" cy="1593938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직선 연결선 9"/>
            <p:cNvCxnSpPr/>
            <p:nvPr/>
          </p:nvCxnSpPr>
          <p:spPr>
            <a:xfrm>
              <a:off x="479451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143746" y="2541184"/>
              <a:ext cx="192873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일성 건어물</a:t>
              </a:r>
              <a:endParaRPr lang="en-US" altLang="ko-KR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주요 제품 군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7662007" y="614597"/>
            <a:ext cx="2602966" cy="2388252"/>
            <a:chOff x="7662007" y="614597"/>
            <a:chExt cx="2602966" cy="2388252"/>
          </a:xfrm>
        </p:grpSpPr>
        <p:sp>
          <p:nvSpPr>
            <p:cNvPr id="13" name="타원 12"/>
            <p:cNvSpPr/>
            <p:nvPr/>
          </p:nvSpPr>
          <p:spPr>
            <a:xfrm>
              <a:off x="8108345" y="614597"/>
              <a:ext cx="1604028" cy="1593938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4" name="직선 연결선 13"/>
            <p:cNvCxnSpPr/>
            <p:nvPr/>
          </p:nvCxnSpPr>
          <p:spPr>
            <a:xfrm>
              <a:off x="766200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7720687" y="2541184"/>
              <a:ext cx="254428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상반기 매출 현황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03.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421426" y="2641298"/>
            <a:ext cx="17443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계절 제품</a:t>
            </a:r>
            <a:endParaRPr lang="en-US" altLang="ko-KR" sz="28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과메기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50" y="1954820"/>
            <a:ext cx="6078446" cy="4254912"/>
          </a:xfrm>
          <a:prstGeom prst="rect">
            <a:avLst/>
          </a:prstGeom>
        </p:spPr>
      </p:pic>
      <p:pic>
        <p:nvPicPr>
          <p:cNvPr id="3" name="과메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66829" y="2361062"/>
            <a:ext cx="5310186" cy="29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92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740" y="-13649"/>
            <a:ext cx="6951260" cy="6871649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3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40269" y="2652735"/>
            <a:ext cx="258115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현황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718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</TotalTime>
  <Words>234</Words>
  <Application>Microsoft Office PowerPoint</Application>
  <PresentationFormat>와이드스크린</PresentationFormat>
  <Paragraphs>129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HY헤드라인M</vt:lpstr>
      <vt:lpstr>KBIZ한마음고딕 B</vt:lpstr>
      <vt:lpstr>나눔손글씨 펜</vt:lpstr>
      <vt:lpstr>맑은 고딕</vt:lpstr>
      <vt:lpstr>Arial</vt:lpstr>
      <vt:lpstr>Arial Rounded MT Bold</vt:lpstr>
      <vt:lpstr>Century Gothic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일성 건어물</vt:lpstr>
      <vt:lpstr>일성 건어물</vt:lpstr>
      <vt:lpstr>PowerPoint 프레젠테이션</vt:lpstr>
      <vt:lpstr>상반기 매출 실적 – 주요 제품 군</vt:lpstr>
      <vt:lpstr>상반기 매출액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KYH</cp:lastModifiedBy>
  <cp:revision>57</cp:revision>
  <dcterms:created xsi:type="dcterms:W3CDTF">2020-11-04T05:14:59Z</dcterms:created>
  <dcterms:modified xsi:type="dcterms:W3CDTF">2021-01-27T23:07:12Z</dcterms:modified>
</cp:coreProperties>
</file>

<file path=docProps/thumbnail.jpeg>
</file>